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96BD-E252-2041-82C9-CE043D1A6660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8F5FF-8CA3-534D-BB5D-60592721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4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8F5FF-8CA3-534D-BB5D-6059272114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E217-A4B7-2046-8717-82138AFB3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5114F-6C72-7547-B8D0-B4F48EFE3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0C77B-D067-3645-B0BB-F1288DA3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D0DEA-CA7D-4F49-8F63-F58E91EF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D9FE3-15BC-7D4D-B3B5-211D3544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D948-9067-BD4B-850B-67AE672A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1D75C-99FA-2A47-8FAB-7B1132481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0695A-C8CE-654A-A66F-59C5253A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BECF-AACD-6049-8AA6-BE483205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EBD67-F900-E643-ABFA-6D074802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CB3BA-8F3F-D640-B04A-9923D020F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83C96-FC9E-E64B-AA3C-4DEF01104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47AFB-5B1F-FE43-898E-37FDBEEE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26894-01D5-BA4F-BAA9-90BE39FB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3E7A0-864B-E048-99D8-3C2912D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C38B-A65B-5F47-8C9C-C1FF246B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847A-0923-1D4D-B74A-6BFF8678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8713-EF66-4A4E-BCF5-E3E3A89E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E8C54-A76B-2344-9D41-D95044D0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D0367-0C51-894E-A65B-E9C223B0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6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6AEB-50A0-5D4A-A26D-0513FEE5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53DD-A00B-0248-BA9C-501290CA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9DD25-FF9A-054D-9748-BEA9B2A1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2F8CB-BF16-3542-921E-8F047BD7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6AA1-8FFD-EB4E-82E0-9548D4EE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7D80-295B-7C49-9FF1-4DAA63DB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8CB8-A2B2-5B44-A659-34AB737D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53FF-562B-DF43-8301-61517FDFD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E5B49-74FF-C841-B494-64288E69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CCD59-3F7A-D440-93A3-E25535D9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C5266-B0EE-0E48-8F60-4BB9B50A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2AFC-D6EF-AE4C-9AA2-124EEA5B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8549E-5914-7748-AE4D-D31369705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9442A-18CC-3740-A6F4-DAF6C4DA3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66058-8354-4041-B02E-92D552BD6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4571A-00E7-804B-8FA7-7D9D9EB02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E20A8-AE20-8F43-A1AB-EF894D4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809A9-0590-7B41-A4E9-A0599268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929A3-7C74-2A49-8910-8F01973C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E71C-239B-CF41-867F-E0504A9A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38699-3B00-364A-8090-52BEB035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13170-CC29-D847-93B3-B5DADB0A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D0457-36CB-5642-A957-1370D522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6F0-B70F-A644-947D-3C10B724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B0685-FA92-4E4C-8898-8266AAF3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0F795-45F2-2543-9F6A-88C42044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FE02-6770-BA4D-9F97-A6E74324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FA23-81D0-A84E-BAFE-357C0CE2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18D2-0F52-8B4C-8438-03740E1A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D125F-FC20-3E4E-848A-503A4D8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9E5F0-B4A0-3147-BB98-A39BACC1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7464B-70B5-A045-800E-873883E2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1A98-E1AC-2D47-A806-575ACB5B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55545-9B49-E24F-BF6B-071B645F4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F183A-0373-254A-82CB-A03D5AC3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3145-C8B2-EA4F-BC73-1C68A6F4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833FD-1FBA-1344-95E9-DDAEFA83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3D714-3448-F54A-A9D4-9D2F17A3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64A8C-B73A-B640-BC8C-4D5E1D13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7708-AF8B-6B44-AF93-B8B3BBCA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DE6CD-2AE5-A943-9295-744B1467B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6441-8E42-5044-AF17-5BA3EE6D9CC1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5EF1-CD09-D245-BB10-B08746763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6B00-2338-8C47-A25F-4B78DD15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9163-D5AF-E14B-8042-14D48D71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sitting on a wooden bench&#10;&#10;Description automatically generated">
            <a:extLst>
              <a:ext uri="{FF2B5EF4-FFF2-40B4-BE49-F238E27FC236}">
                <a16:creationId xmlns:a16="http://schemas.microsoft.com/office/drawing/2014/main" id="{A864BFB0-90CF-934B-A49E-9F2616078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04" t="14960" b="10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80FC62-0354-C44C-AB86-DC86D679D23D}"/>
              </a:ext>
            </a:extLst>
          </p:cNvPr>
          <p:cNvSpPr/>
          <p:nvPr/>
        </p:nvSpPr>
        <p:spPr>
          <a:xfrm>
            <a:off x="3886471" y="1176349"/>
            <a:ext cx="5625829" cy="1216202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AU" sz="4400" b="1" dirty="0">
                <a:solidFill>
                  <a:srgbClr val="FFFFFF"/>
                </a:solidFill>
                <a:effectLst/>
              </a:rPr>
              <a:t>Passing the Baton 2021</a:t>
            </a:r>
            <a:endParaRPr lang="en-AU" sz="4400" dirty="0">
              <a:solidFill>
                <a:srgbClr val="FFFFFF"/>
              </a:solidFill>
              <a:effectLst/>
            </a:endParaRPr>
          </a:p>
          <a:p>
            <a:r>
              <a:rPr lang="en-AU" sz="2400" dirty="0">
                <a:solidFill>
                  <a:srgbClr val="FFFFFF"/>
                </a:solidFill>
                <a:effectLst/>
              </a:rPr>
              <a:t>Refresh &amp; Renew!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2BFD9-2CAB-D044-8998-DCC928DC50B6}"/>
              </a:ext>
            </a:extLst>
          </p:cNvPr>
          <p:cNvSpPr/>
          <p:nvPr/>
        </p:nvSpPr>
        <p:spPr>
          <a:xfrm>
            <a:off x="3886471" y="526568"/>
            <a:ext cx="2361929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CREW Ministries Inc. presents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7F17BB-5AD4-7444-A6A5-4C9B12EC8949}"/>
              </a:ext>
            </a:extLst>
          </p:cNvPr>
          <p:cNvSpPr/>
          <p:nvPr/>
        </p:nvSpPr>
        <p:spPr>
          <a:xfrm>
            <a:off x="5282156" y="4521495"/>
            <a:ext cx="6079527" cy="197884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lIns="144000" tIns="144000" rIns="144000" bIns="144000">
            <a:noAutofit/>
          </a:bodyPr>
          <a:lstStyle/>
          <a:p>
            <a:r>
              <a:rPr lang="en-AU" b="1" dirty="0">
                <a:effectLst/>
              </a:rPr>
              <a:t>When:	</a:t>
            </a:r>
            <a:r>
              <a:rPr lang="en-AU" dirty="0">
                <a:effectLst/>
              </a:rPr>
              <a:t>Saturday 13 February 2021</a:t>
            </a:r>
            <a:br>
              <a:rPr lang="en-AU" dirty="0">
                <a:effectLst/>
              </a:rPr>
            </a:br>
            <a:r>
              <a:rPr lang="en-AU" dirty="0">
                <a:effectLst/>
              </a:rPr>
              <a:t>	9:00 am–4:00 pm</a:t>
            </a:r>
            <a:endParaRPr lang="en-AU" dirty="0">
              <a:solidFill>
                <a:schemeClr val="bg1"/>
              </a:solidFill>
              <a:effectLst/>
            </a:endParaRPr>
          </a:p>
          <a:p>
            <a:pPr>
              <a:spcBef>
                <a:spcPts val="900"/>
              </a:spcBef>
            </a:pPr>
            <a:r>
              <a:rPr lang="en-AU" b="1" dirty="0">
                <a:effectLst/>
              </a:rPr>
              <a:t>Where:</a:t>
            </a:r>
            <a:r>
              <a:rPr lang="en-AU" b="1" dirty="0"/>
              <a:t>	</a:t>
            </a:r>
            <a:r>
              <a:rPr lang="en-AU" dirty="0">
                <a:effectLst/>
              </a:rPr>
              <a:t>Scotch College</a:t>
            </a:r>
            <a:br>
              <a:rPr lang="en-AU" dirty="0">
                <a:effectLst/>
              </a:rPr>
            </a:br>
            <a:r>
              <a:rPr lang="en-AU" dirty="0">
                <a:effectLst/>
              </a:rPr>
              <a:t>	Shenton Rd, Swanbourne WA 6010</a:t>
            </a:r>
            <a:endParaRPr lang="en-AU" b="1" dirty="0">
              <a:effectLst/>
            </a:endParaRPr>
          </a:p>
          <a:p>
            <a:pPr>
              <a:spcBef>
                <a:spcPts val="900"/>
              </a:spcBef>
            </a:pPr>
            <a:r>
              <a:rPr lang="en-AU" b="1" dirty="0">
                <a:effectLst/>
              </a:rPr>
              <a:t>More info and registration:	</a:t>
            </a:r>
            <a:r>
              <a:rPr lang="en-AU" dirty="0" err="1">
                <a:effectLst/>
              </a:rPr>
              <a:t>www.passingthebaton.org.au</a:t>
            </a:r>
            <a:endParaRPr lang="en-AU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DB48C2-7257-0C42-B874-B9E6FAFE959A}"/>
              </a:ext>
            </a:extLst>
          </p:cNvPr>
          <p:cNvSpPr/>
          <p:nvPr/>
        </p:nvSpPr>
        <p:spPr>
          <a:xfrm>
            <a:off x="3886471" y="2834915"/>
            <a:ext cx="7475212" cy="1237225"/>
          </a:xfrm>
          <a:prstGeom prst="rect">
            <a:avLst/>
          </a:prstGeom>
          <a:solidFill>
            <a:schemeClr val="bg2">
              <a:lumMod val="25000"/>
              <a:alpha val="85098"/>
            </a:schemeClr>
          </a:solidFill>
        </p:spPr>
        <p:txBody>
          <a:bodyPr wrap="square" lIns="144000" tIns="144000" rIns="144000" bIns="144000">
            <a:sp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A training day &amp; expo for people involved in ministry to children.</a:t>
            </a:r>
          </a:p>
          <a:p>
            <a:pPr>
              <a:spcBef>
                <a:spcPts val="900"/>
              </a:spcBef>
            </a:pPr>
            <a:r>
              <a:rPr lang="en-AU" dirty="0">
                <a:solidFill>
                  <a:srgbClr val="FFFFFF"/>
                </a:solidFill>
              </a:rPr>
              <a:t>The day includes keynote addresses, a range of elective sessions, and a large expo with heaps of new ideas and high-quality resources for kids ministry. 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80355D80-D923-4749-9937-BCB6BBD02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179" y="680456"/>
            <a:ext cx="1708600" cy="17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0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95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Evans</dc:creator>
  <cp:lastModifiedBy>Cameron Evans</cp:lastModifiedBy>
  <cp:revision>8</cp:revision>
  <dcterms:created xsi:type="dcterms:W3CDTF">2020-11-01T03:35:37Z</dcterms:created>
  <dcterms:modified xsi:type="dcterms:W3CDTF">2020-12-02T11:11:41Z</dcterms:modified>
</cp:coreProperties>
</file>